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  <p:sldMasterId id="2147483722" r:id="rId5"/>
    <p:sldMasterId id="2147483734" r:id="rId6"/>
    <p:sldMasterId id="2147483746" r:id="rId7"/>
    <p:sldMasterId id="2147483766" r:id="rId8"/>
  </p:sldMasterIdLst>
  <p:notesMasterIdLst>
    <p:notesMasterId r:id="rId38"/>
  </p:notesMasterIdLst>
  <p:sldIdLst>
    <p:sldId id="257" r:id="rId9"/>
    <p:sldId id="474" r:id="rId10"/>
    <p:sldId id="258" r:id="rId11"/>
    <p:sldId id="260" r:id="rId12"/>
    <p:sldId id="261" r:id="rId13"/>
    <p:sldId id="262" r:id="rId14"/>
    <p:sldId id="263" r:id="rId15"/>
    <p:sldId id="310" r:id="rId16"/>
    <p:sldId id="497" r:id="rId17"/>
    <p:sldId id="467" r:id="rId18"/>
    <p:sldId id="486" r:id="rId19"/>
    <p:sldId id="499" r:id="rId20"/>
    <p:sldId id="477" r:id="rId21"/>
    <p:sldId id="500" r:id="rId22"/>
    <p:sldId id="338" r:id="rId23"/>
    <p:sldId id="501" r:id="rId24"/>
    <p:sldId id="340" r:id="rId25"/>
    <p:sldId id="480" r:id="rId26"/>
    <p:sldId id="503" r:id="rId27"/>
    <p:sldId id="505" r:id="rId28"/>
    <p:sldId id="482" r:id="rId29"/>
    <p:sldId id="504" r:id="rId30"/>
    <p:sldId id="481" r:id="rId31"/>
    <p:sldId id="259" r:id="rId32"/>
    <p:sldId id="506" r:id="rId33"/>
    <p:sldId id="507" r:id="rId34"/>
    <p:sldId id="483" r:id="rId35"/>
    <p:sldId id="267" r:id="rId36"/>
    <p:sldId id="47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64606-F89D-4ACB-82C4-ED6D37EAF1AC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CC5E67-BFD5-44C2-934C-60921BA25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452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CC5E67-BFD5-44C2-934C-60921BA2584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114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5754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473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8308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4787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1197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0836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10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19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758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049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3913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40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99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68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809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72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3146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11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5/30/2021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348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5/30/2021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0150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5/30/2021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2079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872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7972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7375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152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6330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6573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07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6635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6242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8894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7256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91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1820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5380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0616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144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8247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2087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791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ABC84-CD79-4F8A-8B2C-0631AD15B4AB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6443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FCF6C-AB48-4145-9CD2-DA00EAC05549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4793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A50D9-D237-4433-99FB-A444C1A586A4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4076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BDABC-F711-4597-8ABF-D3394326ECCE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783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8779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7A6F7-9955-464D-82FD-B7D9443146B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417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A4E9E-1171-4EE8-90F0-24EE25EB2D42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9697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FD877-DAE7-4EF7-8996-E93FC9594007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9557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54639-9C0D-4FAF-95F6-C4F4176C7433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0627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E6DB5-6B02-4C92-A039-03756B2BBDC8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0758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2F941-B879-467C-A3C5-8166A920575D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0765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9262C-F0CB-4946-A9E2-D9A99654B6DC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6693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8946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800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451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787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0920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0943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8685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4103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1207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9947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753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0859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259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302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8558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30195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0432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15457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6778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09424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64190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1405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62991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7436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80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965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09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5790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8619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6979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941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2057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5892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6589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8088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898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3949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872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25166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45084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833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3770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2085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3214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30722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0340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352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08151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39040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9766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17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59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83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621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7CA22-7B4E-411B-8058-F1CACA9C7BA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81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236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26320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2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983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39.jpe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9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9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56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9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9.jpeg"/><Relationship Id="rId5" Type="http://schemas.openxmlformats.org/officeDocument/2006/relationships/image" Target="../media/image41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6.xml"/><Relationship Id="rId18" Type="http://schemas.openxmlformats.org/officeDocument/2006/relationships/slide" Target="slide5.xml"/><Relationship Id="rId3" Type="http://schemas.openxmlformats.org/officeDocument/2006/relationships/image" Target="../media/image18.png"/><Relationship Id="rId21" Type="http://schemas.openxmlformats.org/officeDocument/2006/relationships/slide" Target="slide7.xml"/><Relationship Id="rId7" Type="http://schemas.openxmlformats.org/officeDocument/2006/relationships/image" Target="../media/image22.png"/><Relationship Id="rId12" Type="http://schemas.openxmlformats.org/officeDocument/2006/relationships/image" Target="../media/image27.gif"/><Relationship Id="rId17" Type="http://schemas.openxmlformats.org/officeDocument/2006/relationships/image" Target="../media/image30.png"/><Relationship Id="rId2" Type="http://schemas.openxmlformats.org/officeDocument/2006/relationships/audio" Target="../media/audio1.wav"/><Relationship Id="rId16" Type="http://schemas.openxmlformats.org/officeDocument/2006/relationships/slide" Target="slide4.xml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.png"/><Relationship Id="rId11" Type="http://schemas.openxmlformats.org/officeDocument/2006/relationships/image" Target="../media/image26.gif"/><Relationship Id="rId5" Type="http://schemas.openxmlformats.org/officeDocument/2006/relationships/image" Target="../media/image20.png"/><Relationship Id="rId15" Type="http://schemas.openxmlformats.org/officeDocument/2006/relationships/image" Target="../media/image29.png"/><Relationship Id="rId10" Type="http://schemas.openxmlformats.org/officeDocument/2006/relationships/image" Target="../media/image25.gif"/><Relationship Id="rId19" Type="http://schemas.openxmlformats.org/officeDocument/2006/relationships/image" Target="../media/image31.png"/><Relationship Id="rId4" Type="http://schemas.openxmlformats.org/officeDocument/2006/relationships/image" Target="../media/image19.png"/><Relationship Id="rId9" Type="http://schemas.openxmlformats.org/officeDocument/2006/relationships/image" Target="../media/image24.gif"/><Relationship Id="rId14" Type="http://schemas.openxmlformats.org/officeDocument/2006/relationships/image" Target="../media/image28.png"/><Relationship Id="rId22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5" name="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90713A-6815-4BD0-86DE-AFB7213DCC70}"/>
              </a:ext>
            </a:extLst>
          </p:cNvPr>
          <p:cNvSpPr/>
          <p:nvPr/>
        </p:nvSpPr>
        <p:spPr>
          <a:xfrm>
            <a:off x="2564906" y="895347"/>
            <a:ext cx="727635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việt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496F8484-8875-40C5-95D5-9FB2C610DF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108" y="2798616"/>
            <a:ext cx="64770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3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CF22C83-AC38-45D8-BDD1-4CE2365E0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492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297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9">
            <a:extLst>
              <a:ext uri="{FF2B5EF4-FFF2-40B4-BE49-F238E27FC236}">
                <a16:creationId xmlns:a16="http://schemas.microsoft.com/office/drawing/2014/main" id="{856D3597-4233-45C4-978F-CE7EA86CB373}"/>
              </a:ext>
            </a:extLst>
          </p:cNvPr>
          <p:cNvGrpSpPr/>
          <p:nvPr/>
        </p:nvGrpSpPr>
        <p:grpSpPr>
          <a:xfrm>
            <a:off x="0" y="98319"/>
            <a:ext cx="1158949" cy="1247005"/>
            <a:chOff x="1353570" y="1860082"/>
            <a:chExt cx="1425587" cy="1247005"/>
          </a:xfrm>
        </p:grpSpPr>
        <p:sp>
          <p:nvSpPr>
            <p:cNvPr id="6" name="16">
              <a:extLst>
                <a:ext uri="{FF2B5EF4-FFF2-40B4-BE49-F238E27FC236}">
                  <a16:creationId xmlns:a16="http://schemas.microsoft.com/office/drawing/2014/main" id="{E3DEC840-C65B-4021-AFDF-110A95503517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7" name="24">
              <a:extLst>
                <a:ext uri="{FF2B5EF4-FFF2-40B4-BE49-F238E27FC236}">
                  <a16:creationId xmlns:a16="http://schemas.microsoft.com/office/drawing/2014/main" id="{0CF8BDCA-CF83-4416-90E7-E584793304B4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Đọc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8E44DB74-ED1E-498B-AFE4-35693CF738E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A092DB2-A919-4136-A4F1-FBDCD7061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186" y="882502"/>
            <a:ext cx="8218967" cy="4710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4B2FF7-AD14-48E4-8A2E-9DCAD5DC0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4742" y="1"/>
            <a:ext cx="997258" cy="88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079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Niềm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vui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Bi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Bống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0AD6EF-9CCB-4467-97D7-C8EA7A6ED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02" y="1027803"/>
            <a:ext cx="7511103" cy="35131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4A5473-6FF3-4A08-B6DE-1196276BA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4299" y="1114176"/>
            <a:ext cx="4199626" cy="26922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44853E4-6FB4-473D-A032-D6859E993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712" y="4540996"/>
            <a:ext cx="7301893" cy="20781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3E14D5-46E1-4DB9-A637-4098ED043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320" y="1"/>
            <a:ext cx="868680" cy="83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622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Niềm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vui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của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Bi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Bống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0AD6EF-9CCB-4467-97D7-C8EA7A6ED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02" y="1027803"/>
            <a:ext cx="7511103" cy="35131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4A5473-6FF3-4A08-B6DE-1196276BA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4299" y="1114176"/>
            <a:ext cx="4199626" cy="26922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44853E4-6FB4-473D-A032-D6859E993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712" y="4540996"/>
            <a:ext cx="7301893" cy="2078129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61AC645-213E-4AE0-8CA1-FD60A635E299}"/>
              </a:ext>
            </a:extLst>
          </p:cNvPr>
          <p:cNvCxnSpPr/>
          <p:nvPr/>
        </p:nvCxnSpPr>
        <p:spPr>
          <a:xfrm flipH="1">
            <a:off x="7336449" y="87830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9EC5D5D-97BA-43A3-B507-5D02E64DB81C}"/>
              </a:ext>
            </a:extLst>
          </p:cNvPr>
          <p:cNvCxnSpPr>
            <a:cxnSpLocks/>
          </p:cNvCxnSpPr>
          <p:nvPr/>
        </p:nvCxnSpPr>
        <p:spPr>
          <a:xfrm flipH="1">
            <a:off x="4779352" y="1295397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84A5D38-1C40-4B33-A4B1-37D3F337E1E4}"/>
              </a:ext>
            </a:extLst>
          </p:cNvPr>
          <p:cNvCxnSpPr>
            <a:cxnSpLocks/>
          </p:cNvCxnSpPr>
          <p:nvPr/>
        </p:nvCxnSpPr>
        <p:spPr>
          <a:xfrm flipH="1">
            <a:off x="3710716" y="1573600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4A180E9-9754-492B-BA08-21651A1B195A}"/>
              </a:ext>
            </a:extLst>
          </p:cNvPr>
          <p:cNvCxnSpPr>
            <a:cxnSpLocks/>
          </p:cNvCxnSpPr>
          <p:nvPr/>
        </p:nvCxnSpPr>
        <p:spPr>
          <a:xfrm flipH="1">
            <a:off x="6486966" y="1993358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60238C9-C6B4-4A2B-AC0C-90CC6AD0ED88}"/>
              </a:ext>
            </a:extLst>
          </p:cNvPr>
          <p:cNvCxnSpPr>
            <a:cxnSpLocks/>
          </p:cNvCxnSpPr>
          <p:nvPr/>
        </p:nvCxnSpPr>
        <p:spPr>
          <a:xfrm flipH="1">
            <a:off x="2525991" y="2300056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06784E6-BAE0-43AA-8AB7-AAA940E51377}"/>
              </a:ext>
            </a:extLst>
          </p:cNvPr>
          <p:cNvCxnSpPr>
            <a:cxnSpLocks/>
          </p:cNvCxnSpPr>
          <p:nvPr/>
        </p:nvCxnSpPr>
        <p:spPr>
          <a:xfrm flipH="1">
            <a:off x="3862997" y="2530430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79DF0A0-0650-4638-9481-7C96BB55C140}"/>
              </a:ext>
            </a:extLst>
          </p:cNvPr>
          <p:cNvCxnSpPr>
            <a:cxnSpLocks/>
          </p:cNvCxnSpPr>
          <p:nvPr/>
        </p:nvCxnSpPr>
        <p:spPr>
          <a:xfrm flipH="1">
            <a:off x="2144365" y="2959853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730C733-3B6F-40C5-B98D-D2D13E5DB0C1}"/>
              </a:ext>
            </a:extLst>
          </p:cNvPr>
          <p:cNvCxnSpPr>
            <a:cxnSpLocks/>
          </p:cNvCxnSpPr>
          <p:nvPr/>
        </p:nvCxnSpPr>
        <p:spPr>
          <a:xfrm flipH="1">
            <a:off x="6319758" y="3195685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A51D7BC-39A7-4A0E-B8EC-CF5904D93A0A}"/>
              </a:ext>
            </a:extLst>
          </p:cNvPr>
          <p:cNvCxnSpPr>
            <a:cxnSpLocks/>
          </p:cNvCxnSpPr>
          <p:nvPr/>
        </p:nvCxnSpPr>
        <p:spPr>
          <a:xfrm flipH="1">
            <a:off x="4807561" y="3633156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BE0AAFA-BE3A-4D5D-9ED2-038389C122E4}"/>
              </a:ext>
            </a:extLst>
          </p:cNvPr>
          <p:cNvCxnSpPr>
            <a:cxnSpLocks/>
          </p:cNvCxnSpPr>
          <p:nvPr/>
        </p:nvCxnSpPr>
        <p:spPr>
          <a:xfrm flipH="1">
            <a:off x="5611792" y="3952163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78E74A6-0877-4750-B1D8-76153C76C6F1}"/>
              </a:ext>
            </a:extLst>
          </p:cNvPr>
          <p:cNvCxnSpPr>
            <a:cxnSpLocks/>
          </p:cNvCxnSpPr>
          <p:nvPr/>
        </p:nvCxnSpPr>
        <p:spPr>
          <a:xfrm flipH="1">
            <a:off x="1987242" y="4536021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7C4BE3C-BBA9-48CE-8A31-71D997231195}"/>
              </a:ext>
            </a:extLst>
          </p:cNvPr>
          <p:cNvCxnSpPr>
            <a:cxnSpLocks/>
          </p:cNvCxnSpPr>
          <p:nvPr/>
        </p:nvCxnSpPr>
        <p:spPr>
          <a:xfrm flipH="1">
            <a:off x="1005710" y="5195469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81638BE-CC70-4926-9A33-8A98D6483026}"/>
              </a:ext>
            </a:extLst>
          </p:cNvPr>
          <p:cNvCxnSpPr>
            <a:cxnSpLocks/>
          </p:cNvCxnSpPr>
          <p:nvPr/>
        </p:nvCxnSpPr>
        <p:spPr>
          <a:xfrm flipH="1">
            <a:off x="7339796" y="5463174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28B7A67-A4E0-4903-9ED8-CFAB5D0BBCE8}"/>
              </a:ext>
            </a:extLst>
          </p:cNvPr>
          <p:cNvCxnSpPr>
            <a:cxnSpLocks/>
          </p:cNvCxnSpPr>
          <p:nvPr/>
        </p:nvCxnSpPr>
        <p:spPr>
          <a:xfrm flipH="1">
            <a:off x="7522527" y="5830197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5D5243C0-B019-4078-9602-71FB7CC40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8008" y="1"/>
            <a:ext cx="943992" cy="83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945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Niềm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vui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Bi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Bống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0AD6EF-9CCB-4467-97D7-C8EA7A6ED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02" y="1027803"/>
            <a:ext cx="7511103" cy="35131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4A5473-6FF3-4A08-B6DE-1196276BA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4299" y="1114176"/>
            <a:ext cx="4199626" cy="26922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44853E4-6FB4-473D-A032-D6859E993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502" y="4540996"/>
            <a:ext cx="7511103" cy="2078129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C37A9E1E-1C97-4853-AF5C-55538AF89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02" y="382943"/>
            <a:ext cx="527050" cy="3963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85837910-D17B-49B6-A1E0-8E6647416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89" y="3959396"/>
            <a:ext cx="527050" cy="2515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CD5B0876-2D63-407C-AAC5-63BDF5FBAFCF}"/>
              </a:ext>
            </a:extLst>
          </p:cNvPr>
          <p:cNvSpPr/>
          <p:nvPr/>
        </p:nvSpPr>
        <p:spPr>
          <a:xfrm>
            <a:off x="197503" y="1020726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1D896C6-B01A-4A7A-87AD-ADA54E12DA65}"/>
              </a:ext>
            </a:extLst>
          </p:cNvPr>
          <p:cNvSpPr/>
          <p:nvPr/>
        </p:nvSpPr>
        <p:spPr>
          <a:xfrm>
            <a:off x="129117" y="4062947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05841B4-0D80-4634-A392-FAFFFA78F8E7}"/>
              </a:ext>
            </a:extLst>
          </p:cNvPr>
          <p:cNvGrpSpPr/>
          <p:nvPr/>
        </p:nvGrpSpPr>
        <p:grpSpPr>
          <a:xfrm>
            <a:off x="6799654" y="4001505"/>
            <a:ext cx="5392346" cy="769441"/>
            <a:chOff x="708943" y="6018639"/>
            <a:chExt cx="5825836" cy="76944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B6C12CA-78F1-4106-89D8-BEB9463C8EE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2E87753-829D-453B-BB57-2B2D6CD1B54E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đoạn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B164815A-E96F-4E40-8F57-5EF0C4037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956" y="0"/>
            <a:ext cx="1027044" cy="91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580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20939" y="1993081"/>
            <a:ext cx="2426292" cy="2109019"/>
            <a:chOff x="20939" y="1993081"/>
            <a:chExt cx="2426292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20939" y="2553706"/>
              <a:ext cx="24262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khó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B6E6F31-02E6-4155-AC67-51CAE5212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6486" y="2534745"/>
            <a:ext cx="8175171" cy="9813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F8A156-1A38-4189-967A-512EDFFAE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4742" y="1"/>
            <a:ext cx="997258" cy="87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Niềm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vui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Bi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Bống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0AD6EF-9CCB-4467-97D7-C8EA7A6ED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502" y="1027803"/>
            <a:ext cx="7511103" cy="35131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4A5473-6FF3-4A08-B6DE-1196276BA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299" y="1114176"/>
            <a:ext cx="4199626" cy="26922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44853E4-6FB4-473D-A032-D6859E9935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502" y="4540996"/>
            <a:ext cx="7511103" cy="2078129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C37A9E1E-1C97-4853-AF5C-55538AF89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02" y="382943"/>
            <a:ext cx="527050" cy="3963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85837910-D17B-49B6-A1E0-8E6647416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89" y="3959396"/>
            <a:ext cx="527050" cy="2515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05841B4-0D80-4634-A392-FAFFFA78F8E7}"/>
              </a:ext>
            </a:extLst>
          </p:cNvPr>
          <p:cNvGrpSpPr/>
          <p:nvPr/>
        </p:nvGrpSpPr>
        <p:grpSpPr>
          <a:xfrm>
            <a:off x="6799654" y="4001505"/>
            <a:ext cx="5392346" cy="769441"/>
            <a:chOff x="708943" y="6018639"/>
            <a:chExt cx="5825836" cy="76944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B6C12CA-78F1-4106-89D8-BEB9463C8EE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2E87753-829D-453B-BB57-2B2D6CD1B54E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toàn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039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2265853" y="238944"/>
            <a:ext cx="9926147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9CCE898-329D-43E9-9EF7-6935E8B121BC}"/>
              </a:ext>
            </a:extLst>
          </p:cNvPr>
          <p:cNvGrpSpPr/>
          <p:nvPr/>
        </p:nvGrpSpPr>
        <p:grpSpPr>
          <a:xfrm>
            <a:off x="2539039" y="195751"/>
            <a:ext cx="9376513" cy="2545989"/>
            <a:chOff x="156834" y="1116018"/>
            <a:chExt cx="2147450" cy="2986082"/>
          </a:xfrm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id="{C9A10510-73D6-48FC-9336-FA1260DCA4BA}"/>
                </a:ext>
              </a:extLst>
            </p:cNvPr>
            <p:cNvSpPr/>
            <p:nvPr/>
          </p:nvSpPr>
          <p:spPr>
            <a:xfrm>
              <a:off x="156834" y="1116018"/>
              <a:ext cx="2109019" cy="2986082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B12FD35-A33C-446F-AE51-FD7DA0AF6ED3}"/>
                </a:ext>
              </a:extLst>
            </p:cNvPr>
            <p:cNvSpPr txBox="1"/>
            <p:nvPr/>
          </p:nvSpPr>
          <p:spPr>
            <a:xfrm>
              <a:off x="173594" y="1141148"/>
              <a:ext cx="2130690" cy="758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marR="0" lvl="0" indent="-742950" algn="just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Nếu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bảy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hũ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Bi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sẽ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41CFAA6-6438-4757-B49C-780B6727DAED}"/>
              </a:ext>
            </a:extLst>
          </p:cNvPr>
          <p:cNvGrpSpPr/>
          <p:nvPr/>
        </p:nvGrpSpPr>
        <p:grpSpPr>
          <a:xfrm>
            <a:off x="2265853" y="2746167"/>
            <a:ext cx="9685141" cy="1719070"/>
            <a:chOff x="156834" y="1993082"/>
            <a:chExt cx="2183734" cy="2109019"/>
          </a:xfrm>
        </p:grpSpPr>
        <p:sp>
          <p:nvSpPr>
            <p:cNvPr id="52" name="Hexagon 51">
              <a:extLst>
                <a:ext uri="{FF2B5EF4-FFF2-40B4-BE49-F238E27FC236}">
                  <a16:creationId xmlns:a16="http://schemas.microsoft.com/office/drawing/2014/main" id="{E98511CB-5C82-4127-9D0D-44A00807F68E}"/>
                </a:ext>
              </a:extLst>
            </p:cNvPr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2E63824-232E-4FC8-865F-8EA8AEC431CC}"/>
                </a:ext>
              </a:extLst>
            </p:cNvPr>
            <p:cNvSpPr txBox="1"/>
            <p:nvPr/>
          </p:nvSpPr>
          <p:spPr>
            <a:xfrm>
              <a:off x="191927" y="2140062"/>
              <a:ext cx="2109019" cy="792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2.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Không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có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bảy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hũ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vàng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2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anh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làm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gì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02409" y="128255"/>
            <a:ext cx="780947" cy="815296"/>
          </a:xfrm>
          <a:prstGeom prst="rect">
            <a:avLst/>
          </a:prstGeom>
        </p:spPr>
      </p:pic>
      <p:sp>
        <p:nvSpPr>
          <p:cNvPr id="37" name="Hexagon 36">
            <a:extLst>
              <a:ext uri="{FF2B5EF4-FFF2-40B4-BE49-F238E27FC236}">
                <a16:creationId xmlns:a16="http://schemas.microsoft.com/office/drawing/2014/main" id="{C68AC6E3-ED1D-4540-BF03-E8B0F50E3ECE}"/>
              </a:ext>
            </a:extLst>
          </p:cNvPr>
          <p:cNvSpPr/>
          <p:nvPr/>
        </p:nvSpPr>
        <p:spPr>
          <a:xfrm>
            <a:off x="2487646" y="4520344"/>
            <a:ext cx="9685141" cy="1774652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6F863AD-1BAC-4B3E-B466-1D8EAC0EDC3A}"/>
              </a:ext>
            </a:extLst>
          </p:cNvPr>
          <p:cNvSpPr txBox="1"/>
          <p:nvPr/>
        </p:nvSpPr>
        <p:spPr>
          <a:xfrm>
            <a:off x="2729586" y="4586825"/>
            <a:ext cx="93537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3.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Tìm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câu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nói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cho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thấy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2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rất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quan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tâm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yêu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quý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nhau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: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327375-4554-4BE3-B834-83A4D5E673F9}"/>
              </a:ext>
            </a:extLst>
          </p:cNvPr>
          <p:cNvSpPr txBox="1"/>
          <p:nvPr/>
        </p:nvSpPr>
        <p:spPr>
          <a:xfrm>
            <a:off x="2409826" y="3526326"/>
            <a:ext cx="9751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2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lấy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bút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màu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vẽ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ngựa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hồng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ô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tặng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nhiều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búp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bê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quần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áo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đủ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màu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sắc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211F57-E2E8-40E6-8DE1-E350B9E6F4B4}"/>
              </a:ext>
            </a:extLst>
          </p:cNvPr>
          <p:cNvSpPr txBox="1"/>
          <p:nvPr/>
        </p:nvSpPr>
        <p:spPr>
          <a:xfrm>
            <a:off x="5469874" y="30847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6F7952-49CE-41AB-926B-9C3E8414E5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3291" y="873791"/>
            <a:ext cx="4048125" cy="180488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B341907-FE08-44C0-A8D2-4C981040D404}"/>
              </a:ext>
            </a:extLst>
          </p:cNvPr>
          <p:cNvSpPr txBox="1"/>
          <p:nvPr/>
        </p:nvSpPr>
        <p:spPr>
          <a:xfrm>
            <a:off x="2729586" y="5670689"/>
            <a:ext cx="9751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sẽ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lấy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bút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màu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vẽ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tặng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ngựa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hồng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ô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vẫn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sẽ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tặng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nhiều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búp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bê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quần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áo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đủ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màu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sắc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1299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6" grpId="0"/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84DE9D-1273-4658-9F1E-89C631CC6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911" y="128255"/>
            <a:ext cx="9686419" cy="34289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047661-608C-4A03-9079-2F05BFDF6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5591" y="128255"/>
            <a:ext cx="867765" cy="815296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856E1E43-C21E-4C15-A088-6FFD05BFF0EE}"/>
              </a:ext>
            </a:extLst>
          </p:cNvPr>
          <p:cNvSpPr/>
          <p:nvPr/>
        </p:nvSpPr>
        <p:spPr>
          <a:xfrm>
            <a:off x="2222205" y="4190035"/>
            <a:ext cx="2546565" cy="100699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BD1A4C7-4C9F-4D31-B961-265DF74AFE0E}"/>
              </a:ext>
            </a:extLst>
          </p:cNvPr>
          <p:cNvSpPr/>
          <p:nvPr/>
        </p:nvSpPr>
        <p:spPr>
          <a:xfrm>
            <a:off x="6836735" y="4190035"/>
            <a:ext cx="2546565" cy="100699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04A7DC5-8C82-4603-9BFC-4CDF9CCBA6A6}"/>
              </a:ext>
            </a:extLst>
          </p:cNvPr>
          <p:cNvCxnSpPr>
            <a:stCxn id="13" idx="0"/>
          </p:cNvCxnSpPr>
          <p:nvPr/>
        </p:nvCxnSpPr>
        <p:spPr>
          <a:xfrm flipV="1">
            <a:off x="3495488" y="1414130"/>
            <a:ext cx="1172205" cy="27759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CDC08A2-ED1B-49DC-9526-3917E130AA6A}"/>
              </a:ext>
            </a:extLst>
          </p:cNvPr>
          <p:cNvCxnSpPr>
            <a:stCxn id="13" idx="0"/>
          </p:cNvCxnSpPr>
          <p:nvPr/>
        </p:nvCxnSpPr>
        <p:spPr>
          <a:xfrm flipV="1">
            <a:off x="3495488" y="1414130"/>
            <a:ext cx="3341247" cy="27759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360A5CD-3978-4AC4-872C-2660BB3C616C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3495488" y="1297172"/>
            <a:ext cx="5031824" cy="28928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9DE7DF3-C55D-41E4-86FB-9A9A6182AFBE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3495488" y="2427215"/>
            <a:ext cx="5887812" cy="17628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FA337B4-90E6-43A7-91DF-9E854FB3C078}"/>
              </a:ext>
            </a:extLst>
          </p:cNvPr>
          <p:cNvCxnSpPr>
            <a:stCxn id="14" idx="0"/>
          </p:cNvCxnSpPr>
          <p:nvPr/>
        </p:nvCxnSpPr>
        <p:spPr>
          <a:xfrm flipH="1" flipV="1">
            <a:off x="2881423" y="1297172"/>
            <a:ext cx="5228595" cy="28928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D61B048-DAD1-4559-9C1B-719F44B9C757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5598120" y="2349795"/>
            <a:ext cx="2511898" cy="18402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DFC951D-3FD1-489C-A286-B3BB9873A2EE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7335154" y="2427213"/>
            <a:ext cx="774864" cy="17628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440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844272"/>
            <a:ext cx="549247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kia,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đẹp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,…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AutoShape 3">
            <a:extLst>
              <a:ext uri="{FF2B5EF4-FFF2-40B4-BE49-F238E27FC236}">
                <a16:creationId xmlns:a16="http://schemas.microsoft.com/office/drawing/2014/main" id="{21524754-C788-4C9F-8E18-3ABD698E7CB0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521159" y="360992"/>
            <a:ext cx="324260" cy="47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02A307-1BA9-4FB9-A877-0297B8B577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419" y="414905"/>
            <a:ext cx="9531958" cy="106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9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988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0885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0C0907-8901-4231-8A8D-59044C91B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4699" y="1"/>
            <a:ext cx="1187302" cy="89313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EE2254D-3771-4D31-B13E-1EF20D1B6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chu AW">
            <a:hlinkClick r:id="" action="ppaction://media"/>
            <a:extLst>
              <a:ext uri="{FF2B5EF4-FFF2-40B4-BE49-F238E27FC236}">
                <a16:creationId xmlns:a16="http://schemas.microsoft.com/office/drawing/2014/main" id="{D731C109-5204-4AA1-A2F4-A0477D7F77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4102" y="71022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0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0C0907-8901-4231-8A8D-59044C91B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4699" y="1"/>
            <a:ext cx="1187302" cy="89313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EE2254D-3771-4D31-B13E-1EF20D1B6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hu AA">
            <a:hlinkClick r:id="" action="ppaction://media"/>
            <a:extLst>
              <a:ext uri="{FF2B5EF4-FFF2-40B4-BE49-F238E27FC236}">
                <a16:creationId xmlns:a16="http://schemas.microsoft.com/office/drawing/2014/main" id="{AD3F0FBF-099C-4EE4-9026-C7BDA08603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3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229677" y="2031528"/>
            <a:ext cx="97326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…………………………………………………..</a:t>
            </a:r>
          </a:p>
          <a:p>
            <a:pPr algn="just">
              <a:defRPr/>
            </a:pP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Ăn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quả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nhớ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người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trồng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cây</a:t>
            </a:r>
            <a:endParaRPr lang="en-US" sz="4000" dirty="0">
              <a:solidFill>
                <a:srgbClr val="000000"/>
              </a:solidFill>
              <a:latin typeface="HP001 4 hang 1 ô ly" panose="020B0603050302020204" charset="0"/>
              <a:cs typeface="HP001 4 hang 1 ô ly" panose="020B0603050302020204" charset="0"/>
            </a:endParaRPr>
          </a:p>
          <a:p>
            <a:pPr algn="just">
              <a:defRPr/>
            </a:pP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…………………………………………….........</a:t>
            </a: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1027430" y="548433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41BEF91-F1C5-4C23-848B-94EF52BE8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492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38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384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35172-DF7F-45FC-84E6-E7F4B4CA6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3739"/>
            <a:ext cx="12192000" cy="719395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1.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Nói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tiếp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để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hoàn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thành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câu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dưới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đây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0C0907-8901-4231-8A8D-59044C91B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4699" y="1"/>
            <a:ext cx="1187302" cy="89313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A33BCFB-D822-488A-8BAD-E8A5D0DDF61B}"/>
              </a:ext>
            </a:extLst>
          </p:cNvPr>
          <p:cNvSpPr txBox="1">
            <a:spLocks/>
          </p:cNvSpPr>
          <p:nvPr/>
        </p:nvSpPr>
        <p:spPr>
          <a:xfrm>
            <a:off x="-1" y="173738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7023857-094A-4629-BDB7-E08F49667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4698" y="0"/>
            <a:ext cx="1187302" cy="8931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0BE876-AA93-42EF-9628-3615A55AF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7928" y="1066872"/>
            <a:ext cx="6791325" cy="5838825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F867942D-7CAB-4C45-90E4-2D6DC4EB8B88}"/>
              </a:ext>
            </a:extLst>
          </p:cNvPr>
          <p:cNvSpPr/>
          <p:nvPr/>
        </p:nvSpPr>
        <p:spPr>
          <a:xfrm>
            <a:off x="0" y="1265274"/>
            <a:ext cx="2902689" cy="1701210"/>
          </a:xfrm>
          <a:prstGeom prst="cloud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7D4F59BD-86A9-49AE-9C2C-73EDA323AE75}"/>
              </a:ext>
            </a:extLst>
          </p:cNvPr>
          <p:cNvSpPr/>
          <p:nvPr/>
        </p:nvSpPr>
        <p:spPr>
          <a:xfrm>
            <a:off x="9124339" y="1265273"/>
            <a:ext cx="3067661" cy="2445489"/>
          </a:xfrm>
          <a:prstGeom prst="cloud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747164D3-41AF-4873-AC1F-4DEE861A4DF2}"/>
              </a:ext>
            </a:extLst>
          </p:cNvPr>
          <p:cNvSpPr/>
          <p:nvPr/>
        </p:nvSpPr>
        <p:spPr>
          <a:xfrm>
            <a:off x="-239733" y="3710763"/>
            <a:ext cx="3067661" cy="2796362"/>
          </a:xfrm>
          <a:prstGeom prst="cloud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A821495F-E21A-415F-8896-AA8DD15E8D23}"/>
              </a:ext>
            </a:extLst>
          </p:cNvPr>
          <p:cNvSpPr/>
          <p:nvPr/>
        </p:nvSpPr>
        <p:spPr>
          <a:xfrm>
            <a:off x="9379520" y="3909163"/>
            <a:ext cx="3067661" cy="2796362"/>
          </a:xfrm>
          <a:prstGeom prst="cloud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hũ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39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0" grpId="0" animBg="1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212652" y="308344"/>
            <a:ext cx="10781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1-2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E6DD12-1884-46F3-BD89-C2E7C6D66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241" y="1096903"/>
            <a:ext cx="5969517" cy="54527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5FCCBC-A8CA-477A-AA6C-BA727FAAA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76" y="5900387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3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C3F12-C796-43C9-A1D2-7BBDD7BCE92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47817" y="947451"/>
            <a:ext cx="6619737" cy="4659133"/>
          </a:xfrm>
          <a:prstGeom prst="rect">
            <a:avLst/>
          </a:prstGeom>
        </p:spPr>
      </p:pic>
      <p:pic>
        <p:nvPicPr>
          <p:cNvPr id="20" name="1a">
            <a:hlinkClick r:id="rId16" action="ppaction://hlinksldjump"/>
            <a:extLst>
              <a:ext uri="{FF2B5EF4-FFF2-40B4-BE49-F238E27FC236}">
                <a16:creationId xmlns:a16="http://schemas.microsoft.com/office/drawing/2014/main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419" y="788858"/>
            <a:ext cx="3449389" cy="2384680"/>
          </a:xfrm>
          <a:prstGeom prst="rect">
            <a:avLst/>
          </a:prstGeom>
        </p:spPr>
      </p:pic>
      <p:pic>
        <p:nvPicPr>
          <p:cNvPr id="22" name="2a">
            <a:hlinkClick r:id="rId18" action="ppaction://hlinksldjump"/>
            <a:extLst>
              <a:ext uri="{FF2B5EF4-FFF2-40B4-BE49-F238E27FC236}">
                <a16:creationId xmlns:a16="http://schemas.microsoft.com/office/drawing/2014/main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8" y="736218"/>
            <a:ext cx="3235685" cy="2437320"/>
          </a:xfrm>
          <a:prstGeom prst="rect">
            <a:avLst/>
          </a:prstGeom>
        </p:spPr>
      </p:pic>
      <p:pic>
        <p:nvPicPr>
          <p:cNvPr id="23" name="3a">
            <a:hlinkClick r:id="rId13" action="ppaction://hlinksldjump"/>
            <a:extLst>
              <a:ext uri="{FF2B5EF4-FFF2-40B4-BE49-F238E27FC236}">
                <a16:creationId xmlns:a16="http://schemas.microsoft.com/office/drawing/2014/main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6" y="3005504"/>
            <a:ext cx="3371991" cy="2601079"/>
          </a:xfrm>
          <a:prstGeom prst="rect">
            <a:avLst/>
          </a:prstGeom>
        </p:spPr>
      </p:pic>
      <p:pic>
        <p:nvPicPr>
          <p:cNvPr id="24" name="4a">
            <a:hlinkClick r:id="rId21" action="ppaction://hlinksldjump"/>
            <a:extLst>
              <a:ext uri="{FF2B5EF4-FFF2-40B4-BE49-F238E27FC236}">
                <a16:creationId xmlns:a16="http://schemas.microsoft.com/office/drawing/2014/main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6" y="2985757"/>
            <a:ext cx="3294993" cy="267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250066" y="1354238"/>
            <a:ext cx="101825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ở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3200" b="0" i="0" u="none" strike="noStrike" kern="1200" cap="none" spc="0" normalizeH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aseline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aseline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baseline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sz="3200" baseline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aseline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1250066" y="3300714"/>
            <a:ext cx="3047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1250066" y="1354238"/>
            <a:ext cx="101825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lvl="0">
              <a:defRPr/>
            </a:pP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ở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D634D9-AB63-4CB6-AA06-E200A0D86A17}"/>
              </a:ext>
            </a:extLst>
          </p:cNvPr>
          <p:cNvSpPr txBox="1"/>
          <p:nvPr/>
        </p:nvSpPr>
        <p:spPr>
          <a:xfrm>
            <a:off x="1250066" y="3300714"/>
            <a:ext cx="29209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1250066" y="1354238"/>
            <a:ext cx="63738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0"/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truồng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1250066" y="3300714"/>
            <a:ext cx="33890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lịch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1250066" y="1354238"/>
            <a:ext cx="59715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0"/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1250066" y="3300714"/>
            <a:ext cx="3195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4026E7-4326-43F4-956F-59C2B8E3E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5880" y="1690577"/>
            <a:ext cx="7814930" cy="17384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B9F3D39-28F6-41BD-810F-3CA4A7DEF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492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419</Words>
  <Application>Microsoft Office PowerPoint</Application>
  <PresentationFormat>Widescreen</PresentationFormat>
  <Paragraphs>88</Paragraphs>
  <Slides>29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29</vt:i4>
      </vt:variant>
    </vt:vector>
  </HeadingPairs>
  <TitlesOfParts>
    <vt:vector size="46" baseType="lpstr">
      <vt:lpstr>Microsoft YaHei</vt:lpstr>
      <vt:lpstr>Arial</vt:lpstr>
      <vt:lpstr>Arial Rounded MT Bold</vt:lpstr>
      <vt:lpstr>Arial-Rounded</vt:lpstr>
      <vt:lpstr>Calibri</vt:lpstr>
      <vt:lpstr>Calibri Light</vt:lpstr>
      <vt:lpstr>HP001 4 hang 1 ô ly</vt:lpstr>
      <vt:lpstr>Montserrat Medium</vt:lpstr>
      <vt:lpstr>Times New Roman</vt:lpstr>
      <vt:lpstr>1_Office Theme</vt:lpstr>
      <vt:lpstr>3_Office Theme</vt:lpstr>
      <vt:lpstr>Office Theme</vt:lpstr>
      <vt:lpstr>Default Design</vt:lpstr>
      <vt:lpstr>2_Office Theme</vt:lpstr>
      <vt:lpstr>1_Office 主题​​</vt:lpstr>
      <vt:lpstr>4_Office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Nói tiếp để hoàn thành câu dưới đây: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Admin</cp:lastModifiedBy>
  <cp:revision>16</cp:revision>
  <dcterms:created xsi:type="dcterms:W3CDTF">2021-05-22T00:11:39Z</dcterms:created>
  <dcterms:modified xsi:type="dcterms:W3CDTF">2021-05-30T06:24:26Z</dcterms:modified>
</cp:coreProperties>
</file>